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27000200" cy="43200638"/>
  <p:notesSz cx="6858000" cy="9144000"/>
  <p:defaultTextStyle>
    <a:defPPr>
      <a:defRPr lang="pt-BR"/>
    </a:defPPr>
    <a:lvl1pPr marL="0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1pPr>
    <a:lvl2pPr marL="1684782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2pPr>
    <a:lvl3pPr marL="3369564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3pPr>
    <a:lvl4pPr marL="5054346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4pPr>
    <a:lvl5pPr marL="6739128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5pPr>
    <a:lvl6pPr marL="8423910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6pPr>
    <a:lvl7pPr marL="10108692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7pPr>
    <a:lvl8pPr marL="11793474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8pPr>
    <a:lvl9pPr marL="13478256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85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936" y="-4710"/>
      </p:cViewPr>
      <p:guideLst>
        <p:guide orient="horz" pos="13606"/>
        <p:guide pos="8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5015" y="7070108"/>
            <a:ext cx="22950170" cy="15040222"/>
          </a:xfrm>
        </p:spPr>
        <p:txBody>
          <a:bodyPr anchor="b"/>
          <a:lstStyle>
            <a:lvl1pPr algn="ctr">
              <a:defRPr sz="1771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5025" y="22690338"/>
            <a:ext cx="20250150" cy="10430151"/>
          </a:xfrm>
        </p:spPr>
        <p:txBody>
          <a:bodyPr/>
          <a:lstStyle>
            <a:lvl1pPr marL="0" indent="0" algn="ctr">
              <a:buNone/>
              <a:defRPr sz="7087"/>
            </a:lvl1pPr>
            <a:lvl2pPr marL="1350020" indent="0" algn="ctr">
              <a:buNone/>
              <a:defRPr sz="5906"/>
            </a:lvl2pPr>
            <a:lvl3pPr marL="2700040" indent="0" algn="ctr">
              <a:buNone/>
              <a:defRPr sz="5315"/>
            </a:lvl3pPr>
            <a:lvl4pPr marL="4050060" indent="0" algn="ctr">
              <a:buNone/>
              <a:defRPr sz="4724"/>
            </a:lvl4pPr>
            <a:lvl5pPr marL="5400081" indent="0" algn="ctr">
              <a:buNone/>
              <a:defRPr sz="4724"/>
            </a:lvl5pPr>
            <a:lvl6pPr marL="6750101" indent="0" algn="ctr">
              <a:buNone/>
              <a:defRPr sz="4724"/>
            </a:lvl6pPr>
            <a:lvl7pPr marL="8100121" indent="0" algn="ctr">
              <a:buNone/>
              <a:defRPr sz="4724"/>
            </a:lvl7pPr>
            <a:lvl8pPr marL="9450141" indent="0" algn="ctr">
              <a:buNone/>
              <a:defRPr sz="4724"/>
            </a:lvl8pPr>
            <a:lvl9pPr marL="10800161" indent="0" algn="ctr">
              <a:buNone/>
              <a:defRPr sz="472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7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303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22020" y="2300034"/>
            <a:ext cx="5821918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6265" y="2300034"/>
            <a:ext cx="17128252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21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71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202" y="10770172"/>
            <a:ext cx="23287673" cy="17970262"/>
          </a:xfrm>
        </p:spPr>
        <p:txBody>
          <a:bodyPr anchor="b"/>
          <a:lstStyle>
            <a:lvl1pPr>
              <a:defRPr sz="1771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2202" y="28910440"/>
            <a:ext cx="23287673" cy="9450136"/>
          </a:xfrm>
        </p:spPr>
        <p:txBody>
          <a:bodyPr/>
          <a:lstStyle>
            <a:lvl1pPr marL="0" indent="0">
              <a:buNone/>
              <a:defRPr sz="7087">
                <a:solidFill>
                  <a:schemeClr val="tx1"/>
                </a:solidFill>
              </a:defRPr>
            </a:lvl1pPr>
            <a:lvl2pPr marL="1350020" indent="0">
              <a:buNone/>
              <a:defRPr sz="5906">
                <a:solidFill>
                  <a:schemeClr val="tx1">
                    <a:tint val="75000"/>
                  </a:schemeClr>
                </a:solidFill>
              </a:defRPr>
            </a:lvl2pPr>
            <a:lvl3pPr marL="2700040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3pPr>
            <a:lvl4pPr marL="4050060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4pPr>
            <a:lvl5pPr marL="540008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5pPr>
            <a:lvl6pPr marL="675010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6pPr>
            <a:lvl7pPr marL="810012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7pPr>
            <a:lvl8pPr marL="945014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8pPr>
            <a:lvl9pPr marL="1080016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487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6264" y="11500170"/>
            <a:ext cx="11475085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68851" y="11500170"/>
            <a:ext cx="11475085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971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0" y="2300044"/>
            <a:ext cx="23287673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9784" y="10590160"/>
            <a:ext cx="11422348" cy="5190073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020" indent="0">
              <a:buNone/>
              <a:defRPr sz="5906" b="1"/>
            </a:lvl2pPr>
            <a:lvl3pPr marL="2700040" indent="0">
              <a:buNone/>
              <a:defRPr sz="5315" b="1"/>
            </a:lvl3pPr>
            <a:lvl4pPr marL="4050060" indent="0">
              <a:buNone/>
              <a:defRPr sz="4724" b="1"/>
            </a:lvl4pPr>
            <a:lvl5pPr marL="5400081" indent="0">
              <a:buNone/>
              <a:defRPr sz="4724" b="1"/>
            </a:lvl5pPr>
            <a:lvl6pPr marL="6750101" indent="0">
              <a:buNone/>
              <a:defRPr sz="4724" b="1"/>
            </a:lvl6pPr>
            <a:lvl7pPr marL="8100121" indent="0">
              <a:buNone/>
              <a:defRPr sz="4724" b="1"/>
            </a:lvl7pPr>
            <a:lvl8pPr marL="9450141" indent="0">
              <a:buNone/>
              <a:defRPr sz="4724" b="1"/>
            </a:lvl8pPr>
            <a:lvl9pPr marL="10800161" indent="0">
              <a:buNone/>
              <a:defRPr sz="472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784" y="15780233"/>
            <a:ext cx="11422348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668853" y="10590160"/>
            <a:ext cx="11478602" cy="5190073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020" indent="0">
              <a:buNone/>
              <a:defRPr sz="5906" b="1"/>
            </a:lvl2pPr>
            <a:lvl3pPr marL="2700040" indent="0">
              <a:buNone/>
              <a:defRPr sz="5315" b="1"/>
            </a:lvl3pPr>
            <a:lvl4pPr marL="4050060" indent="0">
              <a:buNone/>
              <a:defRPr sz="4724" b="1"/>
            </a:lvl4pPr>
            <a:lvl5pPr marL="5400081" indent="0">
              <a:buNone/>
              <a:defRPr sz="4724" b="1"/>
            </a:lvl5pPr>
            <a:lvl6pPr marL="6750101" indent="0">
              <a:buNone/>
              <a:defRPr sz="4724" b="1"/>
            </a:lvl6pPr>
            <a:lvl7pPr marL="8100121" indent="0">
              <a:buNone/>
              <a:defRPr sz="4724" b="1"/>
            </a:lvl7pPr>
            <a:lvl8pPr marL="9450141" indent="0">
              <a:buNone/>
              <a:defRPr sz="4724" b="1"/>
            </a:lvl8pPr>
            <a:lvl9pPr marL="10800161" indent="0">
              <a:buNone/>
              <a:defRPr sz="472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668853" y="15780233"/>
            <a:ext cx="11478602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794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92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730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2880042"/>
            <a:ext cx="8708267" cy="10080149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8602" y="6220102"/>
            <a:ext cx="13668851" cy="30700453"/>
          </a:xfrm>
        </p:spPr>
        <p:txBody>
          <a:bodyPr/>
          <a:lstStyle>
            <a:lvl1pPr>
              <a:defRPr sz="9449"/>
            </a:lvl1pPr>
            <a:lvl2pPr>
              <a:defRPr sz="8268"/>
            </a:lvl2pPr>
            <a:lvl3pPr>
              <a:defRPr sz="7087"/>
            </a:lvl3pPr>
            <a:lvl4pPr>
              <a:defRPr sz="5906"/>
            </a:lvl4pPr>
            <a:lvl5pPr>
              <a:defRPr sz="5906"/>
            </a:lvl5pPr>
            <a:lvl6pPr>
              <a:defRPr sz="5906"/>
            </a:lvl6pPr>
            <a:lvl7pPr>
              <a:defRPr sz="5906"/>
            </a:lvl7pPr>
            <a:lvl8pPr>
              <a:defRPr sz="5906"/>
            </a:lvl8pPr>
            <a:lvl9pPr>
              <a:defRPr sz="590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12960191"/>
            <a:ext cx="8708267" cy="24010358"/>
          </a:xfrm>
        </p:spPr>
        <p:txBody>
          <a:bodyPr/>
          <a:lstStyle>
            <a:lvl1pPr marL="0" indent="0">
              <a:buNone/>
              <a:defRPr sz="4724"/>
            </a:lvl1pPr>
            <a:lvl2pPr marL="1350020" indent="0">
              <a:buNone/>
              <a:defRPr sz="4134"/>
            </a:lvl2pPr>
            <a:lvl3pPr marL="2700040" indent="0">
              <a:buNone/>
              <a:defRPr sz="3543"/>
            </a:lvl3pPr>
            <a:lvl4pPr marL="4050060" indent="0">
              <a:buNone/>
              <a:defRPr sz="2953"/>
            </a:lvl4pPr>
            <a:lvl5pPr marL="5400081" indent="0">
              <a:buNone/>
              <a:defRPr sz="2953"/>
            </a:lvl5pPr>
            <a:lvl6pPr marL="6750101" indent="0">
              <a:buNone/>
              <a:defRPr sz="2953"/>
            </a:lvl6pPr>
            <a:lvl7pPr marL="8100121" indent="0">
              <a:buNone/>
              <a:defRPr sz="2953"/>
            </a:lvl7pPr>
            <a:lvl8pPr marL="9450141" indent="0">
              <a:buNone/>
              <a:defRPr sz="2953"/>
            </a:lvl8pPr>
            <a:lvl9pPr marL="10800161" indent="0">
              <a:buNone/>
              <a:defRPr sz="295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990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2880042"/>
            <a:ext cx="8708267" cy="10080149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78602" y="6220102"/>
            <a:ext cx="13668851" cy="30700453"/>
          </a:xfrm>
        </p:spPr>
        <p:txBody>
          <a:bodyPr anchor="t"/>
          <a:lstStyle>
            <a:lvl1pPr marL="0" indent="0">
              <a:buNone/>
              <a:defRPr sz="9449"/>
            </a:lvl1pPr>
            <a:lvl2pPr marL="1350020" indent="0">
              <a:buNone/>
              <a:defRPr sz="8268"/>
            </a:lvl2pPr>
            <a:lvl3pPr marL="2700040" indent="0">
              <a:buNone/>
              <a:defRPr sz="7087"/>
            </a:lvl3pPr>
            <a:lvl4pPr marL="4050060" indent="0">
              <a:buNone/>
              <a:defRPr sz="5906"/>
            </a:lvl4pPr>
            <a:lvl5pPr marL="5400081" indent="0">
              <a:buNone/>
              <a:defRPr sz="5906"/>
            </a:lvl5pPr>
            <a:lvl6pPr marL="6750101" indent="0">
              <a:buNone/>
              <a:defRPr sz="5906"/>
            </a:lvl6pPr>
            <a:lvl7pPr marL="8100121" indent="0">
              <a:buNone/>
              <a:defRPr sz="5906"/>
            </a:lvl7pPr>
            <a:lvl8pPr marL="9450141" indent="0">
              <a:buNone/>
              <a:defRPr sz="5906"/>
            </a:lvl8pPr>
            <a:lvl9pPr marL="10800161" indent="0">
              <a:buNone/>
              <a:defRPr sz="590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12960191"/>
            <a:ext cx="8708267" cy="24010358"/>
          </a:xfrm>
        </p:spPr>
        <p:txBody>
          <a:bodyPr/>
          <a:lstStyle>
            <a:lvl1pPr marL="0" indent="0">
              <a:buNone/>
              <a:defRPr sz="4724"/>
            </a:lvl1pPr>
            <a:lvl2pPr marL="1350020" indent="0">
              <a:buNone/>
              <a:defRPr sz="4134"/>
            </a:lvl2pPr>
            <a:lvl3pPr marL="2700040" indent="0">
              <a:buNone/>
              <a:defRPr sz="3543"/>
            </a:lvl3pPr>
            <a:lvl4pPr marL="4050060" indent="0">
              <a:buNone/>
              <a:defRPr sz="2953"/>
            </a:lvl4pPr>
            <a:lvl5pPr marL="5400081" indent="0">
              <a:buNone/>
              <a:defRPr sz="2953"/>
            </a:lvl5pPr>
            <a:lvl6pPr marL="6750101" indent="0">
              <a:buNone/>
              <a:defRPr sz="2953"/>
            </a:lvl6pPr>
            <a:lvl7pPr marL="8100121" indent="0">
              <a:buNone/>
              <a:defRPr sz="2953"/>
            </a:lvl7pPr>
            <a:lvl8pPr marL="9450141" indent="0">
              <a:buNone/>
              <a:defRPr sz="2953"/>
            </a:lvl8pPr>
            <a:lvl9pPr marL="10800161" indent="0">
              <a:buNone/>
              <a:defRPr sz="295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826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  <a:duotone>
              <a:prstClr val="black"/>
              <a:schemeClr val="accent1">
                <a:tint val="45000"/>
                <a:satMod val="400000"/>
              </a:schemeClr>
            </a:duotone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1000"/>
                    </a14:imgEffect>
                  </a14:imgLayer>
                </a14:imgProps>
              </a:ext>
            </a:extLst>
          </a:blip>
          <a:srcRect/>
          <a:stretch>
            <a:fillRect l="-57000" r="-5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6264" y="2300044"/>
            <a:ext cx="23287673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6264" y="11500170"/>
            <a:ext cx="23287673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56264" y="40040601"/>
            <a:ext cx="607504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92022-67B8-4243-B832-4E1CA2399455}" type="datetimeFigureOut">
              <a:rPr lang="pt-BR" smtClean="0"/>
              <a:t>12/10/2017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43816" y="40040601"/>
            <a:ext cx="9112568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68891" y="40040601"/>
            <a:ext cx="607504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F87FD-1EBD-487C-8D49-3577B274FA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99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00040" rtl="0" eaLnBrk="1" latinLnBrk="0" hangingPunct="1">
        <a:lnSpc>
          <a:spcPct val="90000"/>
        </a:lnSpc>
        <a:spcBef>
          <a:spcPct val="0"/>
        </a:spcBef>
        <a:buNone/>
        <a:defRPr sz="12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5010" indent="-675010" algn="l" defTabSz="2700040" rtl="0" eaLnBrk="1" latinLnBrk="0" hangingPunct="1">
        <a:lnSpc>
          <a:spcPct val="90000"/>
        </a:lnSpc>
        <a:spcBef>
          <a:spcPts val="2953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1pPr>
      <a:lvl2pPr marL="2025030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375050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906" kern="1200">
          <a:solidFill>
            <a:schemeClr val="tx1"/>
          </a:solidFill>
          <a:latin typeface="+mn-lt"/>
          <a:ea typeface="+mn-ea"/>
          <a:cs typeface="+mn-cs"/>
        </a:defRPr>
      </a:lvl3pPr>
      <a:lvl4pPr marL="472507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607509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742511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77513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1012515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147517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1pPr>
      <a:lvl2pPr marL="135002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2pPr>
      <a:lvl3pPr marL="270004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05006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540008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675010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10012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945014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080016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31274" y="40320259"/>
            <a:ext cx="25187562" cy="22973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1274" y="12125659"/>
            <a:ext cx="25187562" cy="1703158"/>
          </a:xfrm>
        </p:spPr>
        <p:txBody>
          <a:bodyPr anchor="ctr">
            <a:norm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pt-BR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Autor</a:t>
            </a:r>
            <a:r>
              <a:rPr lang="pt-BR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pt-BR" sz="40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75025" y="41109437"/>
            <a:ext cx="20250150" cy="1487562"/>
          </a:xfrm>
        </p:spPr>
        <p:txBody>
          <a:bodyPr/>
          <a:lstStyle/>
          <a:p>
            <a:r>
              <a:rPr lang="pt-BR" dirty="0"/>
              <a:t>ESPAÇO DO PATROCINADOR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831273" y="39665246"/>
            <a:ext cx="20250150" cy="655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2700040" rtl="0" eaLnBrk="1" latinLnBrk="0" hangingPunct="1">
              <a:lnSpc>
                <a:spcPct val="90000"/>
              </a:lnSpc>
              <a:spcBef>
                <a:spcPts val="2953"/>
              </a:spcBef>
              <a:buFont typeface="Arial" panose="020B0604020202020204" pitchFamily="34" charset="0"/>
              <a:buNone/>
              <a:defRPr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20" indent="0" algn="ctr" defTabSz="2700040" rtl="0" eaLnBrk="1" latinLnBrk="0" hangingPunct="1">
              <a:lnSpc>
                <a:spcPct val="90000"/>
              </a:lnSpc>
              <a:spcBef>
                <a:spcPts val="1476"/>
              </a:spcBef>
              <a:buFont typeface="Arial" panose="020B0604020202020204" pitchFamily="34" charset="0"/>
              <a:buNone/>
              <a:defRPr sz="59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00040" indent="0" algn="ctr" defTabSz="2700040" rtl="0" eaLnBrk="1" latinLnBrk="0" hangingPunct="1">
              <a:lnSpc>
                <a:spcPct val="90000"/>
              </a:lnSpc>
              <a:spcBef>
                <a:spcPts val="1476"/>
              </a:spcBef>
              <a:buFont typeface="Arial" panose="020B0604020202020204" pitchFamily="34" charset="0"/>
              <a:buNone/>
              <a:defRPr sz="5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050060" indent="0" algn="ctr" defTabSz="2700040" rtl="0" eaLnBrk="1" latinLnBrk="0" hangingPunct="1">
              <a:lnSpc>
                <a:spcPct val="90000"/>
              </a:lnSpc>
              <a:spcBef>
                <a:spcPts val="1476"/>
              </a:spcBef>
              <a:buFont typeface="Arial" panose="020B0604020202020204" pitchFamily="34" charset="0"/>
              <a:buNone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00081" indent="0" algn="ctr" defTabSz="2700040" rtl="0" eaLnBrk="1" latinLnBrk="0" hangingPunct="1">
              <a:lnSpc>
                <a:spcPct val="90000"/>
              </a:lnSpc>
              <a:spcBef>
                <a:spcPts val="1476"/>
              </a:spcBef>
              <a:buFont typeface="Arial" panose="020B0604020202020204" pitchFamily="34" charset="0"/>
              <a:buNone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50101" indent="0" algn="ctr" defTabSz="2700040" rtl="0" eaLnBrk="1" latinLnBrk="0" hangingPunct="1">
              <a:lnSpc>
                <a:spcPct val="90000"/>
              </a:lnSpc>
              <a:spcBef>
                <a:spcPts val="1476"/>
              </a:spcBef>
              <a:buFont typeface="Arial" panose="020B0604020202020204" pitchFamily="34" charset="0"/>
              <a:buNone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00121" indent="0" algn="ctr" defTabSz="2700040" rtl="0" eaLnBrk="1" latinLnBrk="0" hangingPunct="1">
              <a:lnSpc>
                <a:spcPct val="90000"/>
              </a:lnSpc>
              <a:spcBef>
                <a:spcPts val="1476"/>
              </a:spcBef>
              <a:buFont typeface="Arial" panose="020B0604020202020204" pitchFamily="34" charset="0"/>
              <a:buNone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50141" indent="0" algn="ctr" defTabSz="2700040" rtl="0" eaLnBrk="1" latinLnBrk="0" hangingPunct="1">
              <a:lnSpc>
                <a:spcPct val="90000"/>
              </a:lnSpc>
              <a:spcBef>
                <a:spcPts val="1476"/>
              </a:spcBef>
              <a:buFont typeface="Arial" panose="020B0604020202020204" pitchFamily="34" charset="0"/>
              <a:buNone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800161" indent="0" algn="ctr" defTabSz="2700040" rtl="0" eaLnBrk="1" latinLnBrk="0" hangingPunct="1">
              <a:lnSpc>
                <a:spcPct val="90000"/>
              </a:lnSpc>
              <a:spcBef>
                <a:spcPts val="1476"/>
              </a:spcBef>
              <a:buFont typeface="Arial" panose="020B0604020202020204" pitchFamily="34" charset="0"/>
              <a:buNone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3600" dirty="0"/>
              <a:t>APOIO: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831274" y="9662481"/>
            <a:ext cx="25187562" cy="2626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27000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7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0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 (LETRAS MAIÚSCULAS, ARIAL, TAMANHO 50, NEGRITO)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31273" y="13833325"/>
            <a:ext cx="24296310" cy="1837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27000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7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  <a:buSzPct val="80000"/>
            </a:pPr>
            <a:r>
              <a:rPr lang="pt-BR" altLang="pt-BR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altLang="pt-BR" sz="2500" dirty="0">
                <a:latin typeface="Arial" panose="020B0604020202020204" pitchFamily="34" charset="0"/>
                <a:cs typeface="Arial" panose="020B0604020202020204" pitchFamily="34" charset="0"/>
              </a:rPr>
              <a:t> Formação Autor 1. Local Autor 1. Endereço eletrônico Autor 1</a:t>
            </a:r>
          </a:p>
          <a:p>
            <a:pPr>
              <a:buClr>
                <a:schemeClr val="accent1"/>
              </a:buClr>
              <a:buSzPct val="80000"/>
            </a:pPr>
            <a:endParaRPr lang="pt-BR" alt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  <a:buSzPct val="80000"/>
            </a:pPr>
            <a:r>
              <a:rPr lang="pt-BR" altLang="pt-BR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altLang="pt-BR" sz="2500" dirty="0">
                <a:latin typeface="Arial" panose="020B0604020202020204" pitchFamily="34" charset="0"/>
                <a:cs typeface="Arial" panose="020B0604020202020204" pitchFamily="34" charset="0"/>
              </a:rPr>
              <a:t> Formação Autor 2. Local Autor 2. Endereço eletrônico Autor 2</a:t>
            </a:r>
          </a:p>
          <a:p>
            <a:pPr>
              <a:buClr>
                <a:schemeClr val="accent1"/>
              </a:buClr>
              <a:buSzPct val="80000"/>
            </a:pPr>
            <a:r>
              <a:rPr lang="pt-BR" altLang="pt-BR" sz="2500" b="1" dirty="0">
                <a:latin typeface="Arial" panose="020B0604020202020204" pitchFamily="34" charset="0"/>
                <a:cs typeface="Arial" panose="020B0604020202020204" pitchFamily="34" charset="0"/>
              </a:rPr>
              <a:t>(MODELO)</a:t>
            </a:r>
            <a:r>
              <a:rPr lang="pt-BR" altLang="pt-BR" sz="25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t-BR" altLang="pt-BR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altLang="pt-BR" sz="2500" dirty="0">
                <a:latin typeface="Arial" panose="020B0604020202020204" pitchFamily="34" charset="0"/>
                <a:cs typeface="Arial" panose="020B0604020202020204" pitchFamily="34" charset="0"/>
              </a:rPr>
              <a:t> Enfermeiro. Mestre em Ciências (UNIFESP). Docente no curso de Enfermagem da Fundação Educacional do Município de Assis (FEMA). </a:t>
            </a:r>
          </a:p>
          <a:p>
            <a:pPr>
              <a:buClr>
                <a:schemeClr val="accent1"/>
              </a:buClr>
              <a:buSzPct val="80000"/>
            </a:pPr>
            <a:r>
              <a:rPr lang="pt-BR" altLang="pt-BR" sz="2500" dirty="0">
                <a:latin typeface="Arial" panose="020B0604020202020204" pitchFamily="34" charset="0"/>
                <a:cs typeface="Arial" panose="020B0604020202020204" pitchFamily="34" charset="0"/>
              </a:rPr>
              <a:t>Endereço eletrônico: daniel.augustoo@live.com 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31275" y="17108938"/>
            <a:ext cx="11633442" cy="65992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27000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7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Texto em Aria, tamanho 30, sem negrito [1].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itchFamily="34" charset="0"/>
                <a:cs typeface="Arial" panose="020B0604020202020204" pitchFamily="34" charset="0"/>
              </a:rPr>
              <a:t>Utilizar esse espaço para o texto da introdução, em parágrafos [2].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pt-BR" sz="3000" dirty="0" err="1">
                <a:latin typeface="Arial" pitchFamily="34" charset="0"/>
                <a:cs typeface="Arial" panose="020B0604020202020204" pitchFamily="34" charset="0"/>
              </a:rPr>
              <a:t>Xxxx</a:t>
            </a:r>
            <a:r>
              <a:rPr lang="pt-BR" sz="3000" dirty="0"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pt-BR" sz="3000" dirty="0" err="1">
                <a:latin typeface="Arial" pitchFamily="34" charset="0"/>
                <a:cs typeface="Arial" panose="020B0604020202020204" pitchFamily="34" charset="0"/>
              </a:rPr>
              <a:t>xxxx</a:t>
            </a:r>
            <a:r>
              <a:rPr lang="pt-BR" sz="3000" dirty="0"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pt-BR" sz="3000" dirty="0" err="1">
                <a:latin typeface="Arial" pitchFamily="34" charset="0"/>
                <a:cs typeface="Arial" panose="020B0604020202020204" pitchFamily="34" charset="0"/>
              </a:rPr>
              <a:t>xxxxx</a:t>
            </a:r>
            <a:r>
              <a:rPr lang="pt-BR" sz="3000" dirty="0"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pt-BR" sz="3000" dirty="0" err="1">
                <a:latin typeface="Arial" pitchFamily="34" charset="0"/>
                <a:cs typeface="Arial" panose="020B0604020202020204" pitchFamily="34" charset="0"/>
              </a:rPr>
              <a:t>xxxxxx</a:t>
            </a:r>
            <a:r>
              <a:rPr lang="pt-BR" sz="3000" dirty="0">
                <a:latin typeface="Arial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4015853" y="34296051"/>
            <a:ext cx="1200298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80000"/>
            </a:pPr>
            <a:r>
              <a:rPr lang="pt-BR" sz="3000" b="1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pPr marL="514350" indent="-514350" algn="r">
              <a:buSzPct val="80000"/>
              <a:buFont typeface="+mj-lt"/>
              <a:buAutoNum type="arabicPeriod"/>
            </a:pPr>
            <a:endParaRPr lang="pt-BR" sz="3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SzPct val="80000"/>
              <a:buFont typeface="+mj-lt"/>
              <a:buAutoNum type="arabicPeriod"/>
            </a:pPr>
            <a:r>
              <a:rPr lang="pt-BR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Teixeira MB. Qualidade de vida de familiares cuidadores do doente esquizofrênico. </a:t>
            </a:r>
            <a:r>
              <a:rPr lang="pt-BR" sz="24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</a:t>
            </a:r>
            <a:r>
              <a:rPr lang="pt-BR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</a:t>
            </a:r>
            <a:r>
              <a:rPr lang="pt-BR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</a:t>
            </a:r>
            <a:r>
              <a:rPr lang="pt-BR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2005; 58(2):171-5</a:t>
            </a:r>
          </a:p>
          <a:p>
            <a:pPr marL="514350" indent="-514350" algn="just">
              <a:buSzPct val="80000"/>
              <a:buFont typeface="+mj-lt"/>
              <a:buAutoNum type="arabicPeriod"/>
            </a:pPr>
            <a:endParaRPr lang="pt-BR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SzPct val="80000"/>
              <a:buFont typeface="+mj-lt"/>
              <a:buAutoNum type="arabicPeriod"/>
            </a:pPr>
            <a:r>
              <a:rPr lang="pt-BR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Gomes MS, Mello R. Sobrecarga gerada pelo convívio com o portador de esquizofrenia: a enfermagem construindo o cuidado à família. Rev. Eletrônica Saúde Mental Álcool </a:t>
            </a:r>
            <a:r>
              <a:rPr lang="pt-BR" sz="24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Drog</a:t>
            </a:r>
            <a:r>
              <a:rPr lang="pt-BR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2012; 8(1):2-8 </a:t>
            </a:r>
          </a:p>
          <a:p>
            <a:pPr marL="514350" indent="-514350" algn="just">
              <a:buSzPct val="80000"/>
              <a:buFont typeface="+mj-lt"/>
              <a:buAutoNum type="arabicPeriod"/>
            </a:pPr>
            <a:endParaRPr lang="pt-BR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SzPct val="80000"/>
              <a:buFont typeface="+mj-lt"/>
              <a:buAutoNum type="arabicPeriod"/>
            </a:pPr>
            <a:r>
              <a:rPr lang="pt-BR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Bandeira MC. Varella MG. A escala de sobrecarga dos familiares de paciente psiquiátrico- FBIS-BR: Adaptação transcultural para o Brasil. Jornal Brasileiro de Psiquiatria, 2005; 54(3):206-14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60D1FBD9-288D-4736-B9AD-FAEA9742D23E}"/>
              </a:ext>
            </a:extLst>
          </p:cNvPr>
          <p:cNvSpPr/>
          <p:nvPr/>
        </p:nvSpPr>
        <p:spPr>
          <a:xfrm>
            <a:off x="0" y="0"/>
            <a:ext cx="27000200" cy="9013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Logo - Jornada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CFD256F6-7159-4362-960E-F32E99D5112D}"/>
              </a:ext>
            </a:extLst>
          </p:cNvPr>
          <p:cNvSpPr txBox="1">
            <a:spLocks/>
          </p:cNvSpPr>
          <p:nvPr/>
        </p:nvSpPr>
        <p:spPr>
          <a:xfrm>
            <a:off x="831273" y="28748211"/>
            <a:ext cx="12002983" cy="102568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27000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7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DESCRIÇÃO METODOLÓGICA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Tipo de Estudo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Trata-se de um estudo exploratório, descritivo, de abordagem quantitativa. (MODELO)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População/Amostragem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Alunos universitários de uma instituição do interior paulista.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Coleta de dados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  <a:buFontTx/>
              <a:buChar char="-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Questionário semiestruturado;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  <a:buFontTx/>
              <a:buChar char="-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Questionário para triagem do uso do Álcool, Tabaco e outras substâncias (ASSIST).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Análise e Interpretação dos Resultados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Os dados serão analisados utilizando análise estatística simples. (MODELO)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Aspectos Éticos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Aprovado pelo CEP da (colocar o local), sob parecer n. 2.345.4 de 02/02/2017.</a:t>
            </a: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35834311-3DFF-4D7B-A104-AD8C31AE9032}"/>
              </a:ext>
            </a:extLst>
          </p:cNvPr>
          <p:cNvSpPr txBox="1">
            <a:spLocks/>
          </p:cNvSpPr>
          <p:nvPr/>
        </p:nvSpPr>
        <p:spPr>
          <a:xfrm>
            <a:off x="831273" y="24497363"/>
            <a:ext cx="12002983" cy="34616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27000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7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Texto em </a:t>
            </a:r>
            <a:r>
              <a:rPr lang="pt-BR" sz="3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, tamanho 30, sem negrito.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263E1B0A-C761-4066-B9CA-D7A68FF91B6A}"/>
              </a:ext>
            </a:extLst>
          </p:cNvPr>
          <p:cNvSpPr txBox="1">
            <a:spLocks/>
          </p:cNvSpPr>
          <p:nvPr/>
        </p:nvSpPr>
        <p:spPr>
          <a:xfrm>
            <a:off x="14015853" y="17108936"/>
            <a:ext cx="12002983" cy="77758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27000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7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Texto em </a:t>
            </a:r>
            <a:r>
              <a:rPr lang="pt-BR" sz="3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, tamanho 30, sem negrito.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Poderá ser utilizado figuras e/ou tabelas, desde que respeitado o espaço reservado para os resultados.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endParaRPr lang="pt-BR" sz="3000" dirty="0">
              <a:latin typeface="Arial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0D732ADD-F0F3-46B0-B1BF-F7B862D4AA1B}"/>
              </a:ext>
            </a:extLst>
          </p:cNvPr>
          <p:cNvSpPr txBox="1">
            <a:spLocks/>
          </p:cNvSpPr>
          <p:nvPr/>
        </p:nvSpPr>
        <p:spPr>
          <a:xfrm>
            <a:off x="14015852" y="25535031"/>
            <a:ext cx="12002983" cy="39799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27000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7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Texto em </a:t>
            </a:r>
            <a:r>
              <a:rPr lang="pt-BR" sz="3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, tamanho 30, sem negrito.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id="{11A55E6B-6CF7-4CFD-B7A6-DCB8A4A54229}"/>
              </a:ext>
            </a:extLst>
          </p:cNvPr>
          <p:cNvSpPr txBox="1">
            <a:spLocks/>
          </p:cNvSpPr>
          <p:nvPr/>
        </p:nvSpPr>
        <p:spPr>
          <a:xfrm>
            <a:off x="14015852" y="30175199"/>
            <a:ext cx="12002983" cy="34606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27000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7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CONTRIBUIÇÃO/RELEVÂNCIA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Texto em </a:t>
            </a:r>
            <a:r>
              <a:rPr lang="pt-BR" sz="3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, tamanho 30, sem negrito.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1"/>
              </a:buClr>
              <a:buSzPct val="80000"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390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380</Words>
  <Application>Microsoft Office PowerPoint</Application>
  <PresentationFormat>Personalizar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Autor1, Autor2, AutorN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TÍTTULO (FONTE 40)</dc:title>
  <dc:creator>Dads</dc:creator>
  <cp:lastModifiedBy>Daniel Augusto</cp:lastModifiedBy>
  <cp:revision>41</cp:revision>
  <dcterms:created xsi:type="dcterms:W3CDTF">2016-05-04T13:36:27Z</dcterms:created>
  <dcterms:modified xsi:type="dcterms:W3CDTF">2017-10-12T18:22:24Z</dcterms:modified>
</cp:coreProperties>
</file>